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E1B8FD-1FB2-4255-9C2C-35E0F22A468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BFC73B-AA28-426C-8A66-5F3DC5CAEC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5068" y="6254430"/>
            <a:ext cx="4915942" cy="19637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32" y="4176388"/>
            <a:ext cx="6408712" cy="2390889"/>
          </a:xfrm>
        </p:spPr>
        <p:txBody>
          <a:bodyPr/>
          <a:lstStyle/>
          <a:p>
            <a:r>
              <a:rPr lang="ru-RU" dirty="0" smtClean="0"/>
              <a:t>Высокая ответственность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6752" y="7236296"/>
            <a:ext cx="4594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АНТИТЕРРОР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87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629">
        <p:cut/>
      </p:transition>
    </mc:Choice>
    <mc:Fallback>
      <p:transition advTm="562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hool\Desktop\Антитеррор\антитеррор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635564"/>
            <a:ext cx="6203653" cy="79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2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677">
        <p:fade/>
      </p:transition>
    </mc:Choice>
    <mc:Fallback>
      <p:transition spd="med" advTm="266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ool\Desktop\Антитеррор\антитерро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443541"/>
            <a:ext cx="6263133" cy="816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2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889">
        <p:split orient="vert"/>
      </p:transition>
    </mc:Choice>
    <mc:Fallback>
      <p:transition spd="slow" advTm="248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hool\Desktop\Антитеррор\антитеррор.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620977"/>
            <a:ext cx="6156684" cy="78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47016"/>
      </p:ext>
    </p:extLst>
  </p:cSld>
  <p:clrMapOvr>
    <a:masterClrMapping/>
  </p:clrMapOvr>
  <p:transition spd="slow" advTm="2674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hool\Desktop\Антитеррор\антитерро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7" y="539552"/>
            <a:ext cx="6323732" cy="81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10380"/>
      </p:ext>
    </p:extLst>
  </p:cSld>
  <p:clrMapOvr>
    <a:masterClrMapping/>
  </p:clrMapOvr>
  <p:transition spd="slow" advTm="935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hool\Desktop\Антитеррор\антитерро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3" y="539552"/>
            <a:ext cx="6192965" cy="79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82670"/>
      </p:ext>
    </p:extLst>
  </p:cSld>
  <p:clrMapOvr>
    <a:masterClrMapping/>
  </p:clrMapOvr>
  <p:transition spd="slow" advTm="26182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hool\Desktop\Антитеррор\антитерро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251519"/>
            <a:ext cx="5688632" cy="87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74816"/>
      </p:ext>
    </p:extLst>
  </p:cSld>
  <p:clrMapOvr>
    <a:masterClrMapping/>
  </p:clrMapOvr>
  <p:transition spd="slow" advTm="36028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Высокая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Высокая ответственность</dc:title>
  <dc:creator>school</dc:creator>
  <cp:lastModifiedBy>school</cp:lastModifiedBy>
  <cp:revision>3</cp:revision>
  <dcterms:created xsi:type="dcterms:W3CDTF">2023-09-06T00:48:28Z</dcterms:created>
  <dcterms:modified xsi:type="dcterms:W3CDTF">2023-09-06T01:37:58Z</dcterms:modified>
</cp:coreProperties>
</file>